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75C00-4A8F-43A5-8ED4-DCDCA9D3F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56CEDF-2515-48F9-BD5E-0C8F085E0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83BC22-5166-41B2-AFFF-6AB8857C7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EFD8E8-255B-49C5-90CD-4D579366D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B2C96-C7D4-4CA6-ADBB-374E446A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40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7D343-C47E-469C-B307-3EB5E968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485FAE-8CF4-429C-970A-BEB19060F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77AFA-96F1-43A6-9F00-91637251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6E48D-A758-4362-BCA7-5AB628FF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CF2526-9468-448E-BCE0-549B0BD1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28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D86BF9-9DF1-4BB1-9D81-43494A13C3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CFE874-0562-4E18-A7BB-10A39DAB4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B8494C-9C56-4D9F-AD84-1C1527A2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B3F5E-DCB9-49B7-AEE9-0F02AB04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FEAC13-91A0-4465-A1CD-528FC912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6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50983-DADD-498A-9DC7-23267A3A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44A0A-3A73-4C4C-B0D7-E2D52597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62D834-74DB-4E0B-A2B6-191E7C979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83BAD0-ECD8-45A9-8AFF-05F747C7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C24D7E-6C08-41FD-8BF7-28598F87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67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BE713-B78B-40EA-9F6F-E5EDD656F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63704-505B-4984-BEFB-C17A1E45B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8853EE-F5A5-4B22-931E-FD5CC8E3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90EF15-714B-486A-A0A5-4865C8E4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D52E3-2A33-4DB7-8C4A-46BB504A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37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CF882-CBDB-46F3-BC96-1620149A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73F07-B216-4D87-A203-053A206A6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D87C1C-0EEC-4C27-B669-95710D864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70ECDE-FBFA-4D9F-8652-C06A56CC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6F0D54-44B1-41BE-8B66-7487DCC5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47105A-CB30-466B-B43D-C150F6A5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80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8C800-DA0F-47BB-A54F-55271323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C72EC1-6C0D-472F-9118-B641F096B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7C045-A4F4-46ED-BF7D-63A37AC21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11ACC5-FBDD-4AA5-AC61-0254688B4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F0EB03-A941-435C-B4EE-1343ADCD0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A9479E-5C19-4B00-9303-1CB859F4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A22A28-DE8C-43D7-A087-4E1B5466D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D05816-3D0C-4AA9-B492-636FB6A6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4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BE963-D093-4A56-9EFE-A2DB98A7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26C90A-AF56-44A1-BD42-C3C9BDF00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EED8F-5359-41FD-9299-4AD043516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47EA75-0A2C-4AF0-A162-CCA0B137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845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0B8B148-0F5C-465C-8CC5-93CD34556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AA4B98-97B2-4E6F-A498-5766996E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FD5EF8-02B7-45CB-BEBB-5FA3CD65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60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3FABD-4170-4DDB-9612-8E64FD1E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1C8C49-D8B1-430E-82ED-8B58878A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9BE920-AA3D-4423-9BBA-F1F6F06CC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2CB852-7598-4121-BDF6-A301FE47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EE79D7-327C-41F5-8088-C63D20E7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5ABD50-8458-44A5-9135-2B51CE9CD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34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FBE55D-86F6-4AE1-A805-B3BB70DAA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022ACA1-E646-4A0B-B803-69C1E0314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47E2BB-6D38-4BEA-AE4F-17AA7A671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D64631-AA56-435B-9BF7-85A29E6D1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E1B5CF-BD06-4FD5-B62B-2A116093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939662-DEE6-4C48-A12E-1778DB38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63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4E149E-8E82-4368-9B11-F218FDAB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6DC157-D889-409E-9791-724C8D90F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F1CA94-547C-47C6-B50A-BF2DBEAEB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18340-C61D-4D78-B2D6-44E343648563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21F157-EF04-4AF3-A4F1-A1A3A7D4B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A1774D-201C-4EB2-B6C7-AF1B72F30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E4761-887D-49B3-B91A-A4A5226D8F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09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A6A63D6-4E0F-4016-B2D8-897EC3FE398A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跳投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AE4E5-EFA4-42FF-92A0-5FC73F3CF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8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FFB04F6-B86B-40C9-ABE5-5C1B15C70522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预瞄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FE67E2-51D5-4FC0-ACC2-9405CA95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781F40D-2483-455E-B361-62B2A5E79086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预瞄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CC1452-D6D7-42B6-BAF2-363C97D7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9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55B7882-7EC8-4B9C-9259-41E14AFFBA09}"/>
              </a:ext>
            </a:extLst>
          </p:cNvPr>
          <p:cNvSpPr txBox="1"/>
          <p:nvPr/>
        </p:nvSpPr>
        <p:spPr>
          <a:xfrm>
            <a:off x="0" y="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2FD4E5-3D9A-4B7E-BD4F-FD5F6CDF3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6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3446BA0-75EF-49D0-A995-515282BB7462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跳投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149C63-36D5-4CF3-AB49-E11A9DF0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6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45F500A-368D-4F67-9AA2-5443A351DD84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跳投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0970D4-728A-4844-894D-49B1283C6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5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74697E1-B28F-463F-8A66-F4782920DA37}"/>
              </a:ext>
            </a:extLst>
          </p:cNvPr>
          <p:cNvSpPr txBox="1"/>
          <p:nvPr/>
        </p:nvSpPr>
        <p:spPr>
          <a:xfrm>
            <a:off x="0" y="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D3B0A0-B85C-4215-8ADF-877F3477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0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E7464DF-63EB-4839-B118-5089226D35C6}"/>
              </a:ext>
            </a:extLst>
          </p:cNvPr>
          <p:cNvSpPr txBox="1"/>
          <p:nvPr/>
        </p:nvSpPr>
        <p:spPr>
          <a:xfrm>
            <a:off x="0" y="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5A1F21-B3A0-4E42-A961-7F7AC67A0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89806A-50DB-4136-986F-3B54432F78A7}"/>
              </a:ext>
            </a:extLst>
          </p:cNvPr>
          <p:cNvSpPr txBox="1"/>
          <p:nvPr/>
        </p:nvSpPr>
        <p:spPr>
          <a:xfrm>
            <a:off x="0" y="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8A423B-1554-4F0E-8EF6-9667276F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0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EBD7733-9B53-4CB4-BC2D-DF2F204CDFD3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跳投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85C708-C507-4B5A-96A3-1797121F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97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7D53AB5-008B-43EF-88D3-7AA983A41653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跳投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47F5A8-4211-4197-8DE7-97FE9D99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E88D199-4B48-4347-AD55-5F9D1EEACC71}"/>
              </a:ext>
            </a:extLst>
          </p:cNvPr>
          <p:cNvSpPr txBox="1"/>
          <p:nvPr/>
        </p:nvSpPr>
        <p:spPr>
          <a:xfrm>
            <a:off x="0" y="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跳投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8D1B43-5C3F-4628-BF43-9304D668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6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E9F1B9E-8ED7-4663-A9FA-DD7068C54CBD}"/>
              </a:ext>
            </a:extLst>
          </p:cNvPr>
          <p:cNvSpPr txBox="1"/>
          <p:nvPr/>
        </p:nvSpPr>
        <p:spPr>
          <a:xfrm>
            <a:off x="0" y="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43F5FD-F51C-420C-8571-D2546AC0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9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397155-C249-46BB-9AC3-2D2EA60AB254}"/>
              </a:ext>
            </a:extLst>
          </p:cNvPr>
          <p:cNvSpPr txBox="1"/>
          <p:nvPr/>
        </p:nvSpPr>
        <p:spPr>
          <a:xfrm>
            <a:off x="0" y="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045217-14CD-4F42-9945-C26E5212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4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694C3C-485D-40CC-B12A-F57ECB767E2C}"/>
              </a:ext>
            </a:extLst>
          </p:cNvPr>
          <p:cNvSpPr txBox="1"/>
          <p:nvPr/>
        </p:nvSpPr>
        <p:spPr>
          <a:xfrm>
            <a:off x="0" y="0"/>
            <a:ext cx="746390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下水道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1:38</a:t>
            </a:r>
          </a:p>
          <a:p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拱门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1:32</a:t>
            </a:r>
          </a:p>
          <a:p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警家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跳台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拱门</a:t>
            </a:r>
            <a:endParaRPr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</a:p>
          <a:p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超市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沙发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白车</a:t>
            </a:r>
            <a:endParaRPr lang="en-US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502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49</Words>
  <Application>Microsoft Office PowerPoint</Application>
  <PresentationFormat>宽屏</PresentationFormat>
  <Paragraphs>21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linvin</dc:creator>
  <cp:lastModifiedBy>linvin</cp:lastModifiedBy>
  <cp:revision>67</cp:revision>
  <dcterms:created xsi:type="dcterms:W3CDTF">2022-01-07T15:17:06Z</dcterms:created>
  <dcterms:modified xsi:type="dcterms:W3CDTF">2022-01-11T14:12:25Z</dcterms:modified>
</cp:coreProperties>
</file>